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2"/>
  </p:notesMasterIdLst>
  <p:sldIdLst>
    <p:sldId id="256" r:id="rId4"/>
    <p:sldId id="257" r:id="rId5"/>
    <p:sldId id="258" r:id="rId6"/>
    <p:sldId id="261" r:id="rId7"/>
    <p:sldId id="262" r:id="rId8"/>
    <p:sldId id="264" r:id="rId9"/>
    <p:sldId id="259" r:id="rId10"/>
    <p:sldId id="260" r:id="rId11"/>
  </p:sldIdLst>
  <p:sldSz cx="9144000" cy="5143500" type="screen16x9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EB Garamond" charset="0"/>
      <p:regular r:id="rId17"/>
      <p:bold r:id="rId18"/>
      <p:italic r:id="rId19"/>
      <p:boldItalic r:id="rId20"/>
    </p:embeddedFont>
    <p:embeddedFont>
      <p:font typeface="EB Garamond SemiBold" charset="0"/>
      <p:regular r:id="rId21"/>
      <p:bold r:id="rId22"/>
      <p:italic r:id="rId23"/>
      <p:boldItalic r:id="rId24"/>
    </p:embeddedFont>
    <p:embeddedFont>
      <p:font typeface="EB Garamond Medium" charset="0"/>
      <p:regular r:id="rId25"/>
      <p:bold r:id="rId26"/>
      <p:italic r:id="rId27"/>
      <p:boldItalic r:id="rId28"/>
    </p:embeddedFont>
    <p:embeddedFont>
      <p:font typeface="Public Sans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:p15="http://schemas.microsoft.com/office/powerpoint/2012/main" xmlns="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-654" y="-10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:p15="http://schemas.microsoft.com/office/powerpoint/2012/main" xmlns="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83338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4381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75331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30718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4882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73017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14462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248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73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7030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425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5760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32877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2960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3030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8793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16070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57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644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01161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9811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1568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58974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0793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72849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1175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33021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71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79565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5510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54285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31299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58344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673408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50833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6111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84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944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43684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1636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08480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0177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2675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3859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0897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28289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240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914337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58945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2366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912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85301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3960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41122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67078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31513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43604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249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6189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07080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17261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1350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91745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50208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77402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0995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35688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24905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19882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17067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6441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4631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1102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615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26238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3158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948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72367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33727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85854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69593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67027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49631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1665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4417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2854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893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345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386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4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30704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59413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9099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3878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69473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69073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0341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673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31738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95049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4644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748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5614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93319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3333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83915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44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55146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419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15434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16763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03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879345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13933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51762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9901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252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66" Type="http://schemas.openxmlformats.org/officeDocument/2006/relationships/slideLayout" Target="../slideLayouts/slideLayout181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87" Type="http://schemas.openxmlformats.org/officeDocument/2006/relationships/slideLayout" Target="../slideLayouts/slideLayout202.xml"/><Relationship Id="rId102" Type="http://schemas.openxmlformats.org/officeDocument/2006/relationships/slideLayout" Target="../slideLayouts/slideLayout217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12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56" Type="http://schemas.openxmlformats.org/officeDocument/2006/relationships/slideLayout" Target="../slideLayouts/slideLayout171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46" Type="http://schemas.openxmlformats.org/officeDocument/2006/relationships/slideLayout" Target="../slideLayouts/slideLayout161.xml"/><Relationship Id="rId59" Type="http://schemas.openxmlformats.org/officeDocument/2006/relationships/slideLayout" Target="../slideLayouts/slideLayout174.xml"/><Relationship Id="rId67" Type="http://schemas.openxmlformats.org/officeDocument/2006/relationships/slideLayout" Target="../slideLayouts/slideLayout182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54" Type="http://schemas.openxmlformats.org/officeDocument/2006/relationships/slideLayout" Target="../slideLayouts/slideLayout169.xml"/><Relationship Id="rId62" Type="http://schemas.openxmlformats.org/officeDocument/2006/relationships/slideLayout" Target="../slideLayouts/slideLayout177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11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64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8.xml"/><Relationship Id="rId117" Type="http://schemas.openxmlformats.org/officeDocument/2006/relationships/slideLayout" Target="../slideLayouts/slideLayout349.xml"/><Relationship Id="rId21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63" Type="http://schemas.openxmlformats.org/officeDocument/2006/relationships/slideLayout" Target="../slideLayouts/slideLayout295.xml"/><Relationship Id="rId68" Type="http://schemas.openxmlformats.org/officeDocument/2006/relationships/slideLayout" Target="../slideLayouts/slideLayout300.xml"/><Relationship Id="rId84" Type="http://schemas.openxmlformats.org/officeDocument/2006/relationships/slideLayout" Target="../slideLayouts/slideLayout316.xml"/><Relationship Id="rId89" Type="http://schemas.openxmlformats.org/officeDocument/2006/relationships/slideLayout" Target="../slideLayouts/slideLayout321.xml"/><Relationship Id="rId112" Type="http://schemas.openxmlformats.org/officeDocument/2006/relationships/slideLayout" Target="../slideLayouts/slideLayout344.xml"/><Relationship Id="rId16" Type="http://schemas.openxmlformats.org/officeDocument/2006/relationships/slideLayout" Target="../slideLayouts/slideLayout248.xml"/><Relationship Id="rId107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3" Type="http://schemas.openxmlformats.org/officeDocument/2006/relationships/slideLayout" Target="../slideLayouts/slideLayout285.xml"/><Relationship Id="rId58" Type="http://schemas.openxmlformats.org/officeDocument/2006/relationships/slideLayout" Target="../slideLayouts/slideLayout290.xml"/><Relationship Id="rId66" Type="http://schemas.openxmlformats.org/officeDocument/2006/relationships/slideLayout" Target="../slideLayouts/slideLayout298.xml"/><Relationship Id="rId74" Type="http://schemas.openxmlformats.org/officeDocument/2006/relationships/slideLayout" Target="../slideLayouts/slideLayout306.xml"/><Relationship Id="rId79" Type="http://schemas.openxmlformats.org/officeDocument/2006/relationships/slideLayout" Target="../slideLayouts/slideLayout311.xml"/><Relationship Id="rId87" Type="http://schemas.openxmlformats.org/officeDocument/2006/relationships/slideLayout" Target="../slideLayouts/slideLayout319.xml"/><Relationship Id="rId102" Type="http://schemas.openxmlformats.org/officeDocument/2006/relationships/slideLayout" Target="../slideLayouts/slideLayout334.xml"/><Relationship Id="rId110" Type="http://schemas.openxmlformats.org/officeDocument/2006/relationships/slideLayout" Target="../slideLayouts/slideLayout342.xml"/><Relationship Id="rId115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237.xml"/><Relationship Id="rId61" Type="http://schemas.openxmlformats.org/officeDocument/2006/relationships/slideLayout" Target="../slideLayouts/slideLayout293.xml"/><Relationship Id="rId82" Type="http://schemas.openxmlformats.org/officeDocument/2006/relationships/slideLayout" Target="../slideLayouts/slideLayout314.xml"/><Relationship Id="rId90" Type="http://schemas.openxmlformats.org/officeDocument/2006/relationships/slideLayout" Target="../slideLayouts/slideLayout322.xml"/><Relationship Id="rId95" Type="http://schemas.openxmlformats.org/officeDocument/2006/relationships/slideLayout" Target="../slideLayouts/slideLayout327.xml"/><Relationship Id="rId1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56" Type="http://schemas.openxmlformats.org/officeDocument/2006/relationships/slideLayout" Target="../slideLayouts/slideLayout288.xml"/><Relationship Id="rId64" Type="http://schemas.openxmlformats.org/officeDocument/2006/relationships/slideLayout" Target="../slideLayouts/slideLayout296.xml"/><Relationship Id="rId69" Type="http://schemas.openxmlformats.org/officeDocument/2006/relationships/slideLayout" Target="../slideLayouts/slideLayout301.xml"/><Relationship Id="rId77" Type="http://schemas.openxmlformats.org/officeDocument/2006/relationships/slideLayout" Target="../slideLayouts/slideLayout309.xml"/><Relationship Id="rId100" Type="http://schemas.openxmlformats.org/officeDocument/2006/relationships/slideLayout" Target="../slideLayouts/slideLayout332.xml"/><Relationship Id="rId105" Type="http://schemas.openxmlformats.org/officeDocument/2006/relationships/slideLayout" Target="../slideLayouts/slideLayout337.xml"/><Relationship Id="rId113" Type="http://schemas.openxmlformats.org/officeDocument/2006/relationships/slideLayout" Target="../slideLayouts/slideLayout345.xml"/><Relationship Id="rId118" Type="http://schemas.openxmlformats.org/officeDocument/2006/relationships/theme" Target="../theme/theme3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72" Type="http://schemas.openxmlformats.org/officeDocument/2006/relationships/slideLayout" Target="../slideLayouts/slideLayout304.xml"/><Relationship Id="rId80" Type="http://schemas.openxmlformats.org/officeDocument/2006/relationships/slideLayout" Target="../slideLayouts/slideLayout312.xml"/><Relationship Id="rId85" Type="http://schemas.openxmlformats.org/officeDocument/2006/relationships/slideLayout" Target="../slideLayouts/slideLayout317.xml"/><Relationship Id="rId93" Type="http://schemas.openxmlformats.org/officeDocument/2006/relationships/slideLayout" Target="../slideLayouts/slideLayout325.xml"/><Relationship Id="rId9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59" Type="http://schemas.openxmlformats.org/officeDocument/2006/relationships/slideLayout" Target="../slideLayouts/slideLayout291.xml"/><Relationship Id="rId67" Type="http://schemas.openxmlformats.org/officeDocument/2006/relationships/slideLayout" Target="../slideLayouts/slideLayout299.xml"/><Relationship Id="rId103" Type="http://schemas.openxmlformats.org/officeDocument/2006/relationships/slideLayout" Target="../slideLayouts/slideLayout335.xml"/><Relationship Id="rId108" Type="http://schemas.openxmlformats.org/officeDocument/2006/relationships/slideLayout" Target="../slideLayouts/slideLayout340.xml"/><Relationship Id="rId1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54" Type="http://schemas.openxmlformats.org/officeDocument/2006/relationships/slideLayout" Target="../slideLayouts/slideLayout286.xml"/><Relationship Id="rId62" Type="http://schemas.openxmlformats.org/officeDocument/2006/relationships/slideLayout" Target="../slideLayouts/slideLayout294.xml"/><Relationship Id="rId70" Type="http://schemas.openxmlformats.org/officeDocument/2006/relationships/slideLayout" Target="../slideLayouts/slideLayout302.xml"/><Relationship Id="rId75" Type="http://schemas.openxmlformats.org/officeDocument/2006/relationships/slideLayout" Target="../slideLayouts/slideLayout307.xml"/><Relationship Id="rId83" Type="http://schemas.openxmlformats.org/officeDocument/2006/relationships/slideLayout" Target="../slideLayouts/slideLayout315.xml"/><Relationship Id="rId88" Type="http://schemas.openxmlformats.org/officeDocument/2006/relationships/slideLayout" Target="../slideLayouts/slideLayout320.xml"/><Relationship Id="rId91" Type="http://schemas.openxmlformats.org/officeDocument/2006/relationships/slideLayout" Target="../slideLayouts/slideLayout323.xml"/><Relationship Id="rId96" Type="http://schemas.openxmlformats.org/officeDocument/2006/relationships/slideLayout" Target="../slideLayouts/slideLayout328.xml"/><Relationship Id="rId111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slideLayout" Target="../slideLayouts/slideLayout281.xml"/><Relationship Id="rId57" Type="http://schemas.openxmlformats.org/officeDocument/2006/relationships/slideLayout" Target="../slideLayouts/slideLayout289.xml"/><Relationship Id="rId106" Type="http://schemas.openxmlformats.org/officeDocument/2006/relationships/slideLayout" Target="../slideLayouts/slideLayout338.xml"/><Relationship Id="rId114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slideLayout" Target="../slideLayouts/slideLayout292.xml"/><Relationship Id="rId65" Type="http://schemas.openxmlformats.org/officeDocument/2006/relationships/slideLayout" Target="../slideLayouts/slideLayout297.xml"/><Relationship Id="rId73" Type="http://schemas.openxmlformats.org/officeDocument/2006/relationships/slideLayout" Target="../slideLayouts/slideLayout305.xml"/><Relationship Id="rId78" Type="http://schemas.openxmlformats.org/officeDocument/2006/relationships/slideLayout" Target="../slideLayouts/slideLayout310.xml"/><Relationship Id="rId81" Type="http://schemas.openxmlformats.org/officeDocument/2006/relationships/slideLayout" Target="../slideLayouts/slideLayout313.xml"/><Relationship Id="rId86" Type="http://schemas.openxmlformats.org/officeDocument/2006/relationships/slideLayout" Target="../slideLayouts/slideLayout318.xml"/><Relationship Id="rId94" Type="http://schemas.openxmlformats.org/officeDocument/2006/relationships/slideLayout" Target="../slideLayouts/slideLayout326.xml"/><Relationship Id="rId99" Type="http://schemas.openxmlformats.org/officeDocument/2006/relationships/slideLayout" Target="../slideLayouts/slideLayout331.xml"/><Relationship Id="rId101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39" Type="http://schemas.openxmlformats.org/officeDocument/2006/relationships/slideLayout" Target="../slideLayouts/slideLayout271.xml"/><Relationship Id="rId109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266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6" Type="http://schemas.openxmlformats.org/officeDocument/2006/relationships/slideLayout" Target="../slideLayouts/slideLayout308.xml"/><Relationship Id="rId97" Type="http://schemas.openxmlformats.org/officeDocument/2006/relationships/slideLayout" Target="../slideLayouts/slideLayout329.xml"/><Relationship Id="rId104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239.xml"/><Relationship Id="rId71" Type="http://schemas.openxmlformats.org/officeDocument/2006/relationships/slideLayout" Target="../slideLayouts/slideLayout303.xml"/><Relationship Id="rId9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05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  <p:sldLayoutId id="2147484001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Social     Media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01762825"/>
              </p:ext>
            </p:extLst>
          </p:nvPr>
        </p:nvGraphicFramePr>
        <p:xfrm>
          <a:off x="144710" y="1954818"/>
          <a:ext cx="4279525" cy="23626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4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P. Sai Krishna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2115a247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 .Venkata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sai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vinod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Reddy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K .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Avinash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7257F7-AD70-1C32-C050-C7EECDA8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1113789"/>
            <a:ext cx="8158162" cy="35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C7DC7F-C6D7-8069-AAD7-34D50AD8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928688"/>
            <a:ext cx="8436770" cy="4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dirty="0">
                <a:solidFill>
                  <a:schemeClr val="tx1"/>
                </a:solidFill>
              </a:rPr>
              <a:t>Social Media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https://github.com/vungaralavenkatasai/social-media.git</a:t>
            </a:r>
            <a:endParaRPr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216</Words>
  <Application>Microsoft Office PowerPoint</Application>
  <PresentationFormat>On-screen Show (16:9)</PresentationFormat>
  <Paragraphs>44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Noto Sans Symbols</vt:lpstr>
      <vt:lpstr>EB Garamond</vt:lpstr>
      <vt:lpstr>EB Garamond SemiBold</vt:lpstr>
      <vt:lpstr>EB Garamond Medium</vt:lpstr>
      <vt:lpstr>Public Sans</vt:lpstr>
      <vt:lpstr>Simple Light</vt:lpstr>
      <vt:lpstr>1_Simple Light</vt:lpstr>
      <vt:lpstr>2_Simple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2020PITEC208</cp:lastModifiedBy>
  <cp:revision>6</cp:revision>
  <dcterms:created xsi:type="dcterms:W3CDTF">2020-08-13T11:21:46Z</dcterms:created>
  <dcterms:modified xsi:type="dcterms:W3CDTF">2023-03-16T17:15:56Z</dcterms:modified>
</cp:coreProperties>
</file>